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28"/>
    <p:restoredTop sz="94599"/>
  </p:normalViewPr>
  <p:slideViewPr>
    <p:cSldViewPr snapToGrid="0" snapToObjects="1">
      <p:cViewPr varScale="1">
        <p:scale>
          <a:sx n="102" d="100"/>
          <a:sy n="102" d="100"/>
        </p:scale>
        <p:origin x="120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190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0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305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24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038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23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734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92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28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088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16234-48E5-AF49-8B66-47C0C1822166}" type="datetimeFigureOut">
              <a:rPr lang="en-US" smtClean="0"/>
              <a:t>6/30/2017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961AD-F408-984E-87BA-F5D3EE58D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947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Alexnet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perceptual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37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737" y="244446"/>
            <a:ext cx="5974047" cy="63450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76950" y="968722"/>
            <a:ext cx="335883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		: Relu3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LearningRate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1e-3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WeightDecay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5e-4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5839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737" y="244447"/>
            <a:ext cx="5974047" cy="63450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76950" y="968722"/>
            <a:ext cx="335883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		: Relu4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LearningRate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1e-3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WeightDecay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5e-4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407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737" y="244448"/>
            <a:ext cx="5974047" cy="63450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76950" y="968722"/>
            <a:ext cx="335883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		: Relu5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LearningRate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1e-3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WeightDecay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5e-4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498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737" y="244449"/>
            <a:ext cx="5974047" cy="63450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76950" y="968722"/>
            <a:ext cx="335883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		: Relu6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LearningRate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1e-4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WeightDecay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5e-4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660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176950" y="968722"/>
            <a:ext cx="335883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		: Relu7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LearningRate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1e-3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WeightDecay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5e-4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736" y="244450"/>
            <a:ext cx="5974047" cy="634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33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perceptual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r>
              <a:rPr lang="zh-CN" alt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689" y="1802542"/>
            <a:ext cx="5493073" cy="467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168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err="1" smtClean="0"/>
              <a:t>Alexnet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9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layers,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classify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1000</a:t>
            </a:r>
            <a:r>
              <a:rPr lang="zh-CN" altLang="en-US" dirty="0" smtClean="0"/>
              <a:t> </a:t>
            </a:r>
            <a:r>
              <a:rPr lang="en-US" altLang="zh-CN" dirty="0" smtClean="0"/>
              <a:t>objects.</a:t>
            </a:r>
          </a:p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5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convolutional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</a:p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11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smtClean="0"/>
              <a:t>Provisional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First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orientation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9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layers</a:t>
            </a:r>
          </a:p>
          <a:p>
            <a:pPr marL="800100" lvl="3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Across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levels</a:t>
            </a:r>
          </a:p>
          <a:p>
            <a:pPr marL="800100" lvl="3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Four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location</a:t>
            </a:r>
          </a:p>
          <a:p>
            <a:pPr marL="800100" lvl="3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orthogonal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orientations.</a:t>
            </a:r>
          </a:p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Train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Alexnet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orientation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identification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</a:t>
            </a:r>
          </a:p>
          <a:p>
            <a:pPr marL="800100" lvl="3" indent="-342900">
              <a:lnSpc>
                <a:spcPct val="100000"/>
              </a:lnSpc>
              <a:spcBef>
                <a:spcPts val="0"/>
              </a:spcBef>
            </a:pPr>
            <a:r>
              <a:rPr lang="zh-CN" altLang="en-US" dirty="0" smtClean="0"/>
              <a:t> </a:t>
            </a:r>
            <a:r>
              <a:rPr lang="en-US" altLang="zh-CN" dirty="0" smtClean="0"/>
              <a:t>read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8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layers.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means</a:t>
            </a:r>
          </a:p>
          <a:p>
            <a:pPr marL="342900" lvl="2" indent="-34290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007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perceptual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</a:p>
          <a:p>
            <a:pPr lvl="1"/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layer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readout?</a:t>
            </a:r>
            <a:r>
              <a:rPr lang="zh-CN" altLang="en-US" dirty="0" smtClean="0"/>
              <a:t> </a:t>
            </a:r>
            <a:endParaRPr lang="en-US" altLang="zh-CN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4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5829"/>
          </a:xfrm>
        </p:spPr>
        <p:txBody>
          <a:bodyPr/>
          <a:lstStyle/>
          <a:p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perceptual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65860"/>
            <a:ext cx="12192000" cy="5692139"/>
          </a:xfrm>
        </p:spPr>
        <p:txBody>
          <a:bodyPr/>
          <a:lstStyle/>
          <a:p>
            <a:pPr marL="0" lvl="1" indent="-4572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Theoretical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questions:</a:t>
            </a:r>
          </a:p>
          <a:p>
            <a:pPr marL="914400" lvl="3" indent="-4572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High-level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</a:p>
          <a:p>
            <a:pPr marL="914400" lvl="3" indent="-4572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Generalization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other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low-level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dimensions</a:t>
            </a:r>
          </a:p>
          <a:p>
            <a:pPr marL="914400" lvl="3" indent="-457200">
              <a:lnSpc>
                <a:spcPct val="100000"/>
              </a:lnSpc>
              <a:spcBef>
                <a:spcPts val="0"/>
              </a:spcBef>
            </a:pPr>
            <a:r>
              <a:rPr lang="en-US" altLang="zh-CN" dirty="0" smtClean="0"/>
              <a:t>Gabor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</a:t>
            </a:r>
            <a:r>
              <a:rPr lang="zh-CN" altLang="en-US" dirty="0" smtClean="0"/>
              <a:t> </a:t>
            </a:r>
            <a:r>
              <a:rPr lang="en-US" altLang="zh-CN" smtClean="0"/>
              <a:t>training.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361506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900642" y="2598624"/>
            <a:ext cx="4498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/>
              <a:t>Results for Clean Images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72149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737" y="244444"/>
            <a:ext cx="5974047" cy="63450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76950" y="968722"/>
            <a:ext cx="3358836" cy="1290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		: Relu1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LearningRate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1e-3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WeightDecay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5e-4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201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737" y="244445"/>
            <a:ext cx="5974047" cy="634503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76950" y="968722"/>
            <a:ext cx="3358836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Layer		: Relu2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LearningRate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1e-3</a:t>
            </a:r>
          </a:p>
          <a:p>
            <a:pPr>
              <a:lnSpc>
                <a:spcPct val="150000"/>
              </a:lnSpc>
            </a:pPr>
            <a:r>
              <a:rPr lang="en-US" altLang="zh-CN" dirty="0" err="1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WeightDecay</a:t>
            </a:r>
            <a:r>
              <a:rPr lang="en-US" altLang="zh-CN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	: 5e-4</a:t>
            </a:r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7188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109</Words>
  <Application>Microsoft Office PowerPoint</Application>
  <PresentationFormat>宽屏</PresentationFormat>
  <Paragraphs>43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Microsoft YaHei UI</vt:lpstr>
      <vt:lpstr>DengXian</vt:lpstr>
      <vt:lpstr>DengXian Light</vt:lpstr>
      <vt:lpstr>Arial</vt:lpstr>
      <vt:lpstr>Calibri</vt:lpstr>
      <vt:lpstr>Calibri Light</vt:lpstr>
      <vt:lpstr>Office Theme</vt:lpstr>
      <vt:lpstr>Training Alexnet to perform visual perceptual learning task</vt:lpstr>
      <vt:lpstr>Low-level visual perceptual learning</vt:lpstr>
      <vt:lpstr>Alexnet</vt:lpstr>
      <vt:lpstr>Provisional play</vt:lpstr>
      <vt:lpstr>Low-level visual perceptual learning</vt:lpstr>
      <vt:lpstr>Low-level visual perceptual learning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Alexnet to perform visual perceptual learning task</dc:title>
  <dc:creator>Microsoft Office User</dc:creator>
  <cp:lastModifiedBy>ZjjConan</cp:lastModifiedBy>
  <cp:revision>8</cp:revision>
  <dcterms:created xsi:type="dcterms:W3CDTF">2017-02-20T01:44:39Z</dcterms:created>
  <dcterms:modified xsi:type="dcterms:W3CDTF">2017-06-30T04:44:15Z</dcterms:modified>
</cp:coreProperties>
</file>

<file path=docProps/thumbnail.jpeg>
</file>